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14" r:id="rId2"/>
    <p:sldId id="364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359" r:id="rId16"/>
    <p:sldId id="415" r:id="rId17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105" d="100"/>
          <a:sy n="105" d="100"/>
        </p:scale>
        <p:origin x="-438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1EF30-7B0C-4F2D-A5CA-1454F4965A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6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77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package" Target="../embeddings/Microsoft_Word_Document5.docx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.docx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emf"/><Relationship Id="rId5" Type="http://schemas.openxmlformats.org/officeDocument/2006/relationships/image" Target="../media/image4.emf"/><Relationship Id="rId10" Type="http://schemas.openxmlformats.org/officeDocument/2006/relationships/package" Target="../embeddings/Microsoft_Word_Document4.docx"/><Relationship Id="rId4" Type="http://schemas.openxmlformats.org/officeDocument/2006/relationships/package" Target="../embeddings/Microsoft_Word_Document2.docx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6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7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8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9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0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1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../../../&#35838;&#26102;&#36319;&#36394;&#26816;&#27979;PPT&#25991;&#20214;/&#19987;&#39064;&#21313;&#20061;%20%20&#35838;&#26102;&#20316;&#19994;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2623147" y="1971805"/>
            <a:ext cx="9451104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主线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三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　以核反应为主线的微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观</a:t>
            </a:r>
            <a:endParaRPr lang="en-US" altLang="zh-CN" sz="4800" b="1" dirty="0" smtClean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世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界物质嬗变理论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9554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1340768"/>
            <a:ext cx="10975658" cy="3949897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核反应是人类对物质结构的认识向纵深发展的集中体现，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点石成金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式的物质嬗变在核反应中变成了现实，是极其诱人的。核反应过程中体现的守恒思想是重要的物理思想，而质能关系则为人类利用原子能提供了理论基础。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8" y="620688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原子核的衰变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1026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090" y="1412776"/>
            <a:ext cx="7213509" cy="468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5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44624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核反应方程及核能利用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091" y="764704"/>
            <a:ext cx="6768752" cy="591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620688"/>
            <a:ext cx="10975658" cy="5750099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核反应方程遵循的两个基本规律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质量数守恒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电荷数守恒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核能的计算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爱因斯坦质能方程：物体的能量和质量之间存在着密切的联系，它们的关系是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mc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，这就是爱因斯坦的质能方程。另一个表达形式是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484784"/>
            <a:ext cx="10975658" cy="4021905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应用公式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时应选用国际单位，即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的单位为焦耳，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的单位为千克，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的单位为米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/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秒。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(3)1 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相当于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931.5 MeV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，其中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为原子质量单位：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1.660 566×10</a:t>
            </a:r>
            <a:r>
              <a:rPr lang="zh-CN" altLang="zh-CN" b="1" kern="100" baseline="300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27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kg,1 MeV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eV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eV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1.6×10</a:t>
            </a:r>
            <a:r>
              <a:rPr lang="zh-CN" altLang="zh-CN" b="1" kern="100" baseline="300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19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856651"/>
              </p:ext>
            </p:extLst>
          </p:nvPr>
        </p:nvGraphicFramePr>
        <p:xfrm>
          <a:off x="712712" y="1436141"/>
          <a:ext cx="10785475" cy="472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文档" r:id="rId4" imgW="10877854" imgH="4771271" progId="Word.Document.12">
                  <p:embed/>
                </p:oleObj>
              </mc:Choice>
              <mc:Fallback>
                <p:oleObj name="文档" r:id="rId4" imgW="10877854" imgH="47712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2712" y="1436141"/>
                        <a:ext cx="10785475" cy="472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94537" y="188640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614972"/>
              </p:ext>
            </p:extLst>
          </p:nvPr>
        </p:nvGraphicFramePr>
        <p:xfrm>
          <a:off x="696987" y="1240681"/>
          <a:ext cx="103679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文档" r:id="rId4" imgW="10367808" imgH="892274" progId="Word.Document.12">
                  <p:embed/>
                </p:oleObj>
              </mc:Choice>
              <mc:Fallback>
                <p:oleObj name="文档" r:id="rId4" imgW="10367808" imgH="8922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1240681"/>
                        <a:ext cx="10367962" cy="89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278474"/>
              </p:ext>
            </p:extLst>
          </p:nvPr>
        </p:nvGraphicFramePr>
        <p:xfrm>
          <a:off x="768995" y="2248793"/>
          <a:ext cx="103679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文档" r:id="rId7" imgW="10367808" imgH="892274" progId="Word.Document.12">
                  <p:embed/>
                </p:oleObj>
              </mc:Choice>
              <mc:Fallback>
                <p:oleObj name="文档" r:id="rId7" imgW="10367808" imgH="8922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8995" y="2248793"/>
                        <a:ext cx="10367962" cy="89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968313"/>
              </p:ext>
            </p:extLst>
          </p:nvPr>
        </p:nvGraphicFramePr>
        <p:xfrm>
          <a:off x="698177" y="3084810"/>
          <a:ext cx="10367962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name="文档" r:id="rId10" imgW="10367808" imgH="1784907" progId="Word.Document.12">
                  <p:embed/>
                </p:oleObj>
              </mc:Choice>
              <mc:Fallback>
                <p:oleObj name="文档" r:id="rId10" imgW="10367808" imgH="17849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8177" y="3084810"/>
                        <a:ext cx="10367962" cy="178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726445"/>
              </p:ext>
            </p:extLst>
          </p:nvPr>
        </p:nvGraphicFramePr>
        <p:xfrm>
          <a:off x="841003" y="4740994"/>
          <a:ext cx="10367962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文档" r:id="rId13" imgW="10367808" imgH="1784907" progId="Word.Document.12">
                  <p:embed/>
                </p:oleObj>
              </mc:Choice>
              <mc:Fallback>
                <p:oleObj name="文档" r:id="rId13" imgW="10367808" imgH="17849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41003" y="4740994"/>
                        <a:ext cx="10367962" cy="178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07109"/>
              </p:ext>
            </p:extLst>
          </p:nvPr>
        </p:nvGraphicFramePr>
        <p:xfrm>
          <a:off x="657596" y="688975"/>
          <a:ext cx="10696575" cy="574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文档" r:id="rId4" imgW="10907708" imgH="5860428" progId="Word.Document.12">
                  <p:embed/>
                </p:oleObj>
              </mc:Choice>
              <mc:Fallback>
                <p:oleObj name="文档" r:id="rId4" imgW="10907708" imgH="58604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7596" y="688975"/>
                        <a:ext cx="10696575" cy="5741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96987" y="1279301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962473"/>
              </p:ext>
            </p:extLst>
          </p:nvPr>
        </p:nvGraphicFramePr>
        <p:xfrm>
          <a:off x="800627" y="2348878"/>
          <a:ext cx="10367962" cy="246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文档" r:id="rId4" imgW="10367808" imgH="2468780" progId="Word.Document.12">
                  <p:embed/>
                </p:oleObj>
              </mc:Choice>
              <mc:Fallback>
                <p:oleObj name="文档" r:id="rId4" imgW="10367808" imgH="24687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0627" y="2348878"/>
                        <a:ext cx="10367962" cy="2468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261578"/>
              </p:ext>
            </p:extLst>
          </p:nvPr>
        </p:nvGraphicFramePr>
        <p:xfrm>
          <a:off x="624979" y="272182"/>
          <a:ext cx="10914063" cy="625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文档" r:id="rId4" imgW="11026767" imgH="6308905" progId="Word.Document.12">
                  <p:embed/>
                </p:oleObj>
              </mc:Choice>
              <mc:Fallback>
                <p:oleObj name="文档" r:id="rId4" imgW="11026767" imgH="63089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272182"/>
                        <a:ext cx="10914063" cy="6253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96987" y="1628801"/>
            <a:ext cx="10975658" cy="3528392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492107"/>
              </p:ext>
            </p:extLst>
          </p:nvPr>
        </p:nvGraphicFramePr>
        <p:xfrm>
          <a:off x="856223" y="2770385"/>
          <a:ext cx="10367962" cy="210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文档" r:id="rId4" imgW="10367808" imgH="2099849" progId="Word.Document.12">
                  <p:embed/>
                </p:oleObj>
              </mc:Choice>
              <mc:Fallback>
                <p:oleObj name="文档" r:id="rId4" imgW="10367808" imgH="20998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6223" y="2770385"/>
                        <a:ext cx="10367962" cy="210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843101"/>
              </p:ext>
            </p:extLst>
          </p:nvPr>
        </p:nvGraphicFramePr>
        <p:xfrm>
          <a:off x="709091" y="274638"/>
          <a:ext cx="10933112" cy="630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文档" r:id="rId4" imgW="11046550" imgH="6358215" progId="Word.Document.12">
                  <p:embed/>
                </p:oleObj>
              </mc:Choice>
              <mc:Fallback>
                <p:oleObj name="文档" r:id="rId4" imgW="11046550" imgH="63582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9091" y="274638"/>
                        <a:ext cx="10933112" cy="6302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119675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920701"/>
              </p:ext>
            </p:extLst>
          </p:nvPr>
        </p:nvGraphicFramePr>
        <p:xfrm>
          <a:off x="712207" y="2276872"/>
          <a:ext cx="10745787" cy="358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文档" r:id="rId4" imgW="10975690" imgH="3658718" progId="Word.Document.12">
                  <p:embed/>
                </p:oleObj>
              </mc:Choice>
              <mc:Fallback>
                <p:oleObj name="文档" r:id="rId4" imgW="10975690" imgH="36587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2207" y="2276872"/>
                        <a:ext cx="10745787" cy="358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05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64912" y="2131855"/>
            <a:ext cx="9973235" cy="2233249"/>
          </a:xfrm>
          <a:prstGeom prst="rect">
            <a:avLst/>
          </a:prstGeom>
          <a:gradFill flip="none" rotWithShape="1">
            <a:gsLst>
              <a:gs pos="0">
                <a:srgbClr val="006600">
                  <a:tint val="66000"/>
                  <a:satMod val="160000"/>
                </a:srgbClr>
              </a:gs>
              <a:gs pos="50000">
                <a:srgbClr val="006600">
                  <a:tint val="44500"/>
                  <a:satMod val="160000"/>
                </a:srgbClr>
              </a:gs>
              <a:gs pos="100000">
                <a:srgbClr val="0066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816131">
            <a:hlinkClick r:id="rId3" action="ppaction://hlinkpres?slideindex=1&amp;slidetitle="/>
          </p:cNvPr>
          <p:cNvSpPr txBox="1"/>
          <p:nvPr/>
        </p:nvSpPr>
        <p:spPr>
          <a:xfrm>
            <a:off x="2101016" y="2564904"/>
            <a:ext cx="8352928" cy="91031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专题十九</a:t>
            </a:r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课时作业</a:t>
            </a:r>
            <a:r>
              <a:rPr lang="en-US" altLang="zh-CN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 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634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73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</TotalTime>
  <Words>363</Words>
  <Application>Microsoft Office PowerPoint</Application>
  <PresentationFormat>自定义</PresentationFormat>
  <Paragraphs>21</Paragraphs>
  <Slides>16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131</cp:revision>
  <dcterms:created xsi:type="dcterms:W3CDTF">2021-04-02T06:41:31Z</dcterms:created>
  <dcterms:modified xsi:type="dcterms:W3CDTF">2023-11-28T08:08:58Z</dcterms:modified>
</cp:coreProperties>
</file>